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72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9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9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1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4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70BBC-624F-4A98-BAEB-91DED603F7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4F6BC-F1D8-4AF2-9299-511216F2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9530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86200"/>
            <a:ext cx="4724399" cy="26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Go Box &amp; Trailer 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345668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Mark Arlotti, KM6AHY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50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007"/>
            <a:ext cx="6302348" cy="6519671"/>
          </a:xfrm>
        </p:spPr>
      </p:pic>
    </p:spTree>
    <p:extLst>
      <p:ext uri="{BB962C8B-B14F-4D97-AF65-F5344CB8AC3E}">
        <p14:creationId xmlns:p14="http://schemas.microsoft.com/office/powerpoint/2010/main" val="35198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6406" y="-969206"/>
            <a:ext cx="6214987" cy="8762999"/>
          </a:xfrm>
        </p:spPr>
      </p:pic>
    </p:spTree>
    <p:extLst>
      <p:ext uri="{BB962C8B-B14F-4D97-AF65-F5344CB8AC3E}">
        <p14:creationId xmlns:p14="http://schemas.microsoft.com/office/powerpoint/2010/main" val="8755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r"/>
            <a:r>
              <a:rPr lang="en-US" b="1" dirty="0" smtClean="0">
                <a:solidFill>
                  <a:srgbClr val="00B050"/>
                </a:solidFill>
              </a:rPr>
              <a:t>Bioenno Power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52596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1783080"/>
            <a:ext cx="44958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4440" y="762000"/>
            <a:ext cx="261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12V 12Ah LFP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89261" y="5334000"/>
            <a:ext cx="281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PVC, BLF-1220A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18298" y="3738592"/>
            <a:ext cx="281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PVC, BLF-1212A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9177" y="1981200"/>
            <a:ext cx="2744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12V 20Ah LFP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829738" y="136767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$124.99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4229" y="2418189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$192.99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087778"/>
            <a:ext cx="4073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Lithium Iron </a:t>
            </a:r>
            <a:r>
              <a:rPr lang="en-US" sz="3200" dirty="0" smtClean="0"/>
              <a:t>Phosphate</a:t>
            </a:r>
          </a:p>
          <a:p>
            <a:pPr algn="ctr"/>
            <a:r>
              <a:rPr lang="en-US" sz="3200" dirty="0" smtClean="0"/>
              <a:t>batteries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46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Approximant Pricing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PWRbox</a:t>
            </a:r>
            <a:r>
              <a:rPr lang="en-US" dirty="0" smtClean="0"/>
              <a:t>: $120</a:t>
            </a:r>
          </a:p>
          <a:p>
            <a:r>
              <a:rPr lang="en-US" dirty="0" smtClean="0"/>
              <a:t>Solar Charge Controller: $50</a:t>
            </a:r>
          </a:p>
          <a:p>
            <a:r>
              <a:rPr lang="en-US" dirty="0" smtClean="0"/>
              <a:t>Solar Panel 28W: $105</a:t>
            </a:r>
          </a:p>
          <a:p>
            <a:r>
              <a:rPr lang="en-US" dirty="0" smtClean="0"/>
              <a:t>Switch &amp; Connecters: $20</a:t>
            </a:r>
          </a:p>
          <a:p>
            <a:r>
              <a:rPr lang="en-US" dirty="0" smtClean="0"/>
              <a:t>12V 12Ah Battery: $125</a:t>
            </a:r>
          </a:p>
          <a:p>
            <a:r>
              <a:rPr lang="en-US" dirty="0" smtClean="0"/>
              <a:t>12V 20Ah Battery: $193</a:t>
            </a:r>
            <a:endParaRPr lang="en-US" dirty="0"/>
          </a:p>
        </p:txBody>
      </p:sp>
      <p:pic>
        <p:nvPicPr>
          <p:cNvPr id="1026" name="Picture 2" descr="C:\Users\Owner\AppData\Local\Microsoft\Windows\INetCache\IE\8E7LSHO7\money_PNG354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176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143000"/>
            <a:ext cx="10160000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Trailer Light Box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803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000" y="914400"/>
            <a:ext cx="9753600" cy="5486400"/>
          </a:xfrm>
        </p:spPr>
      </p:pic>
    </p:spTree>
    <p:extLst>
      <p:ext uri="{BB962C8B-B14F-4D97-AF65-F5344CB8AC3E}">
        <p14:creationId xmlns:p14="http://schemas.microsoft.com/office/powerpoint/2010/main" val="21392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Geekcreit</a:t>
            </a:r>
            <a:r>
              <a:rPr lang="en-US" b="1" dirty="0"/>
              <a:t>® 12V 4CH Channel 433Mhz Wireless Remote Control Switch With 2 </a:t>
            </a:r>
            <a:r>
              <a:rPr lang="en-US" b="1" dirty="0" smtClean="0"/>
              <a:t>Transmitters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181600" cy="5181600"/>
          </a:xfrm>
        </p:spPr>
      </p:pic>
    </p:spTree>
    <p:extLst>
      <p:ext uri="{BB962C8B-B14F-4D97-AF65-F5344CB8AC3E}">
        <p14:creationId xmlns:p14="http://schemas.microsoft.com/office/powerpoint/2010/main" val="34558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Towable Air Compressor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922" y="1600200"/>
            <a:ext cx="8046156" cy="4525963"/>
          </a:xfrm>
        </p:spPr>
      </p:pic>
      <p:sp>
        <p:nvSpPr>
          <p:cNvPr id="3" name="TextBox 2"/>
          <p:cNvSpPr txBox="1"/>
          <p:nvPr/>
        </p:nvSpPr>
        <p:spPr>
          <a:xfrm>
            <a:off x="4953000" y="5105400"/>
            <a:ext cx="32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Trailer Box connected  to a trailer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116212">
            <a:off x="3960298" y="5353574"/>
            <a:ext cx="978408" cy="2423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36" y="2209800"/>
            <a:ext cx="4210050" cy="3980411"/>
          </a:xfrm>
        </p:spPr>
      </p:pic>
      <p:sp>
        <p:nvSpPr>
          <p:cNvPr id="4" name="Rectangle 3"/>
          <p:cNvSpPr/>
          <p:nvPr/>
        </p:nvSpPr>
        <p:spPr>
          <a:xfrm>
            <a:off x="2346961" y="748605"/>
            <a:ext cx="457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Video Time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5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46392" y="1981200"/>
            <a:ext cx="32512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End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371" y="3581400"/>
            <a:ext cx="3512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003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Box &amp; Solar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037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Box with added Charge Controller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Down Arrow 4"/>
          <p:cNvSpPr/>
          <p:nvPr/>
        </p:nvSpPr>
        <p:spPr>
          <a:xfrm>
            <a:off x="2028444" y="205740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12V/24V, 20A </a:t>
            </a:r>
            <a:br>
              <a:rPr lang="en-US" dirty="0" smtClean="0"/>
            </a:br>
            <a:r>
              <a:rPr lang="en-US" dirty="0" smtClean="0"/>
              <a:t>Solar Charge Controller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082382" cy="5082382"/>
          </a:xfrm>
        </p:spPr>
      </p:pic>
      <p:sp>
        <p:nvSpPr>
          <p:cNvPr id="5" name="TextBox 4"/>
          <p:cNvSpPr txBox="1"/>
          <p:nvPr/>
        </p:nvSpPr>
        <p:spPr>
          <a:xfrm>
            <a:off x="2209800" y="5486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Bioenno Power  $49.99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02513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SC-122420JUD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3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"/>
            <a:ext cx="8500129" cy="6568281"/>
          </a:xfrm>
        </p:spPr>
      </p:pic>
    </p:spTree>
    <p:extLst>
      <p:ext uri="{BB962C8B-B14F-4D97-AF65-F5344CB8AC3E}">
        <p14:creationId xmlns:p14="http://schemas.microsoft.com/office/powerpoint/2010/main" val="15960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Input </a:t>
            </a:r>
            <a:r>
              <a:rPr lang="en-US" dirty="0"/>
              <a:t>B</a:t>
            </a:r>
            <a:r>
              <a:rPr lang="en-US" dirty="0" smtClean="0"/>
              <a:t>ulkhead &amp; Switch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0" y="1676400"/>
            <a:ext cx="8669868" cy="4876801"/>
          </a:xfrm>
        </p:spPr>
      </p:pic>
      <p:sp>
        <p:nvSpPr>
          <p:cNvPr id="5" name="Down Arrow 4"/>
          <p:cNvSpPr/>
          <p:nvPr/>
        </p:nvSpPr>
        <p:spPr>
          <a:xfrm rot="2310375">
            <a:off x="2216696" y="1104680"/>
            <a:ext cx="484632" cy="1451561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3760549">
            <a:off x="4252222" y="-134032"/>
            <a:ext cx="484632" cy="5086791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982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28Watt Foldable Solar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9" y="1295400"/>
            <a:ext cx="5158581" cy="5158581"/>
          </a:xfrm>
        </p:spPr>
      </p:pic>
      <p:sp>
        <p:nvSpPr>
          <p:cNvPr id="5" name="TextBox 4"/>
          <p:cNvSpPr txBox="1"/>
          <p:nvPr/>
        </p:nvSpPr>
        <p:spPr>
          <a:xfrm>
            <a:off x="3276600" y="2057400"/>
            <a:ext cx="243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BSP-28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552929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Bioenno Power $104.99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88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Powerwerx</a:t>
            </a:r>
            <a:r>
              <a:rPr lang="en-US" dirty="0" smtClean="0"/>
              <a:t> </a:t>
            </a:r>
            <a:r>
              <a:rPr lang="en-US" dirty="0" err="1" smtClean="0"/>
              <a:t>PWRbox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181600" cy="5164329"/>
          </a:xfrm>
        </p:spPr>
      </p:pic>
      <p:sp>
        <p:nvSpPr>
          <p:cNvPr id="5" name="TextBox 4"/>
          <p:cNvSpPr txBox="1"/>
          <p:nvPr/>
        </p:nvSpPr>
        <p:spPr>
          <a:xfrm>
            <a:off x="5867400" y="1752600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$100 - $120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410199"/>
            <a:ext cx="302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Powerwerx.com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4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140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Go Box &amp; Trailer Box</vt:lpstr>
      <vt:lpstr>Go Box &amp; Solar Panel</vt:lpstr>
      <vt:lpstr>Go Box with added Charge Controller</vt:lpstr>
      <vt:lpstr>12V/24V, 20A  Solar Charge Controller</vt:lpstr>
      <vt:lpstr>PowerPoint Presentation</vt:lpstr>
      <vt:lpstr>Added Input Bulkhead &amp; Switch</vt:lpstr>
      <vt:lpstr>PowerPoint Presentation</vt:lpstr>
      <vt:lpstr>28Watt Foldable Solar Panel</vt:lpstr>
      <vt:lpstr>Powerwerx PWRbox</vt:lpstr>
      <vt:lpstr>PowerPoint Presentation</vt:lpstr>
      <vt:lpstr>PowerPoint Presentation</vt:lpstr>
      <vt:lpstr>Bioenno Power</vt:lpstr>
      <vt:lpstr>Approximant Pricing </vt:lpstr>
      <vt:lpstr>Trailer Light Box</vt:lpstr>
      <vt:lpstr>PowerPoint Presentation</vt:lpstr>
      <vt:lpstr>Geekcreit® 12V 4CH Channel 433Mhz Wireless Remote Control Switch With 2 Transmitters </vt:lpstr>
      <vt:lpstr>Towable Air Compressor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Box &amp; Trailer Box</dc:title>
  <dc:creator>Owner</dc:creator>
  <cp:lastModifiedBy>Owner</cp:lastModifiedBy>
  <cp:revision>39</cp:revision>
  <dcterms:created xsi:type="dcterms:W3CDTF">2021-01-08T01:08:29Z</dcterms:created>
  <dcterms:modified xsi:type="dcterms:W3CDTF">2021-01-23T02:16:14Z</dcterms:modified>
</cp:coreProperties>
</file>